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000">
                <a:latin typeface="Tahoma"/>
              </a:rPr>
              <a:t>Sales Pitch — Hydrated Lime (MOCK)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000">
                <a:latin typeface="Tahoma"/>
              </a:rPr>
              <a:t>จุดเด่นผลิตภัณฑ์</a:t>
            </a:r>
          </a:p>
          <a:p>
            <a:r>
              <a:rPr sz="2000">
                <a:latin typeface="Tahoma"/>
              </a:rPr>
              <a:t>กรณีศึกษาลูกค้าบำบัดน้ำ</a:t>
            </a:r>
          </a:p>
          <a:p>
            <a:r>
              <a:rPr sz="2000">
                <a:latin typeface="Tahoma"/>
              </a:rPr>
              <a:t>ข้อเสนอราคา (mock)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